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83F7B23-64FF-40EA-9479-E8A04BEE5D3A}" v="25" dt="2025-07-02T02:39:24.4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2" autoAdjust="0"/>
    <p:restoredTop sz="94660"/>
  </p:normalViewPr>
  <p:slideViewPr>
    <p:cSldViewPr snapToGrid="0">
      <p:cViewPr varScale="1">
        <p:scale>
          <a:sx n="91" d="100"/>
          <a:sy n="91" d="100"/>
        </p:scale>
        <p:origin x="5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優 秋山" userId="6b0aa2904ecaf135" providerId="LiveId" clId="{683F7B23-64FF-40EA-9479-E8A04BEE5D3A}"/>
    <pc:docChg chg="undo custSel modSld">
      <pc:chgData name="優 秋山" userId="6b0aa2904ecaf135" providerId="LiveId" clId="{683F7B23-64FF-40EA-9479-E8A04BEE5D3A}" dt="2025-07-02T02:39:59.681" v="197" actId="20577"/>
      <pc:docMkLst>
        <pc:docMk/>
      </pc:docMkLst>
      <pc:sldChg chg="addSp delSp modSp mod">
        <pc:chgData name="優 秋山" userId="6b0aa2904ecaf135" providerId="LiveId" clId="{683F7B23-64FF-40EA-9479-E8A04BEE5D3A}" dt="2025-07-02T02:39:59.681" v="197" actId="20577"/>
        <pc:sldMkLst>
          <pc:docMk/>
          <pc:sldMk cId="3887070957" sldId="256"/>
        </pc:sldMkLst>
        <pc:spChg chg="del">
          <ac:chgData name="優 秋山" userId="6b0aa2904ecaf135" providerId="LiveId" clId="{683F7B23-64FF-40EA-9479-E8A04BEE5D3A}" dt="2025-07-02T02:22:42.413" v="0" actId="478"/>
          <ac:spMkLst>
            <pc:docMk/>
            <pc:sldMk cId="3887070957" sldId="256"/>
            <ac:spMk id="2" creationId="{91C59A2E-4EBC-A187-7CF3-4E9D7EE495B7}"/>
          </ac:spMkLst>
        </pc:spChg>
        <pc:spChg chg="del">
          <ac:chgData name="優 秋山" userId="6b0aa2904ecaf135" providerId="LiveId" clId="{683F7B23-64FF-40EA-9479-E8A04BEE5D3A}" dt="2025-07-02T02:22:45.027" v="1" actId="478"/>
          <ac:spMkLst>
            <pc:docMk/>
            <pc:sldMk cId="3887070957" sldId="256"/>
            <ac:spMk id="3" creationId="{03D1F6A3-516E-34BB-DF63-EA69CB402AFC}"/>
          </ac:spMkLst>
        </pc:spChg>
        <pc:spChg chg="add del mod">
          <ac:chgData name="優 秋山" userId="6b0aa2904ecaf135" providerId="LiveId" clId="{683F7B23-64FF-40EA-9479-E8A04BEE5D3A}" dt="2025-07-02T02:37:00.929" v="78" actId="478"/>
          <ac:spMkLst>
            <pc:docMk/>
            <pc:sldMk cId="3887070957" sldId="256"/>
            <ac:spMk id="35" creationId="{9ECC585A-C9D4-3CE2-4AFD-85DA48394DDF}"/>
          </ac:spMkLst>
        </pc:spChg>
        <pc:spChg chg="add mod">
          <ac:chgData name="優 秋山" userId="6b0aa2904ecaf135" providerId="LiveId" clId="{683F7B23-64FF-40EA-9479-E8A04BEE5D3A}" dt="2025-07-02T02:37:47.440" v="84" actId="207"/>
          <ac:spMkLst>
            <pc:docMk/>
            <pc:sldMk cId="3887070957" sldId="256"/>
            <ac:spMk id="36" creationId="{6F291EC4-1498-A54D-0137-469185FF2FCC}"/>
          </ac:spMkLst>
        </pc:spChg>
        <pc:spChg chg="add mod">
          <ac:chgData name="優 秋山" userId="6b0aa2904ecaf135" providerId="LiveId" clId="{683F7B23-64FF-40EA-9479-E8A04BEE5D3A}" dt="2025-07-02T02:37:59.845" v="90" actId="20577"/>
          <ac:spMkLst>
            <pc:docMk/>
            <pc:sldMk cId="3887070957" sldId="256"/>
            <ac:spMk id="37" creationId="{7FD49844-CB43-D219-DFC7-E3667A6ADD70}"/>
          </ac:spMkLst>
        </pc:spChg>
        <pc:spChg chg="add mod">
          <ac:chgData name="優 秋山" userId="6b0aa2904ecaf135" providerId="LiveId" clId="{683F7B23-64FF-40EA-9479-E8A04BEE5D3A}" dt="2025-07-02T02:39:16.941" v="157" actId="1076"/>
          <ac:spMkLst>
            <pc:docMk/>
            <pc:sldMk cId="3887070957" sldId="256"/>
            <ac:spMk id="38" creationId="{D01DB214-7C65-DAAD-3628-3FCF6C742320}"/>
          </ac:spMkLst>
        </pc:spChg>
        <pc:spChg chg="add mod">
          <ac:chgData name="優 秋山" userId="6b0aa2904ecaf135" providerId="LiveId" clId="{683F7B23-64FF-40EA-9479-E8A04BEE5D3A}" dt="2025-07-02T02:39:59.681" v="197" actId="20577"/>
          <ac:spMkLst>
            <pc:docMk/>
            <pc:sldMk cId="3887070957" sldId="256"/>
            <ac:spMk id="39" creationId="{372EEAD0-DD5D-822C-F2C8-453A6CCC98B1}"/>
          </ac:spMkLst>
        </pc:spChg>
        <pc:picChg chg="add mod">
          <ac:chgData name="優 秋山" userId="6b0aa2904ecaf135" providerId="LiveId" clId="{683F7B23-64FF-40EA-9479-E8A04BEE5D3A}" dt="2025-07-02T02:32:15.718" v="36" actId="1076"/>
          <ac:picMkLst>
            <pc:docMk/>
            <pc:sldMk cId="3887070957" sldId="256"/>
            <ac:picMk id="5" creationId="{8E59876F-7CA0-AE62-CCFD-31C1023C70B2}"/>
          </ac:picMkLst>
        </pc:picChg>
        <pc:picChg chg="add mod ord">
          <ac:chgData name="優 秋山" userId="6b0aa2904ecaf135" providerId="LiveId" clId="{683F7B23-64FF-40EA-9479-E8A04BEE5D3A}" dt="2025-07-02T02:27:32.895" v="15" actId="14100"/>
          <ac:picMkLst>
            <pc:docMk/>
            <pc:sldMk cId="3887070957" sldId="256"/>
            <ac:picMk id="7" creationId="{2490C723-BC3D-2B67-D2F5-DC9ABB03E961}"/>
          </ac:picMkLst>
        </pc:picChg>
        <pc:picChg chg="add mod">
          <ac:chgData name="優 秋山" userId="6b0aa2904ecaf135" providerId="LiveId" clId="{683F7B23-64FF-40EA-9479-E8A04BEE5D3A}" dt="2025-07-02T02:28:45.575" v="22" actId="14100"/>
          <ac:picMkLst>
            <pc:docMk/>
            <pc:sldMk cId="3887070957" sldId="256"/>
            <ac:picMk id="9" creationId="{2AD1DD59-1885-19FE-94EC-857BF0EF4334}"/>
          </ac:picMkLst>
        </pc:picChg>
        <pc:picChg chg="add mod">
          <ac:chgData name="優 秋山" userId="6b0aa2904ecaf135" providerId="LiveId" clId="{683F7B23-64FF-40EA-9479-E8A04BEE5D3A}" dt="2025-07-02T02:28:45.575" v="22" actId="14100"/>
          <ac:picMkLst>
            <pc:docMk/>
            <pc:sldMk cId="3887070957" sldId="256"/>
            <ac:picMk id="11" creationId="{E6BF5B53-4575-0627-6820-1EF93A7B6F73}"/>
          </ac:picMkLst>
        </pc:picChg>
        <pc:picChg chg="add mod">
          <ac:chgData name="優 秋山" userId="6b0aa2904ecaf135" providerId="LiveId" clId="{683F7B23-64FF-40EA-9479-E8A04BEE5D3A}" dt="2025-07-02T02:28:45.575" v="22" actId="14100"/>
          <ac:picMkLst>
            <pc:docMk/>
            <pc:sldMk cId="3887070957" sldId="256"/>
            <ac:picMk id="13" creationId="{7045F7CE-25A2-D09E-AB2E-7AE995DEDFA9}"/>
          </ac:picMkLst>
        </pc:picChg>
        <pc:picChg chg="add mod">
          <ac:chgData name="優 秋山" userId="6b0aa2904ecaf135" providerId="LiveId" clId="{683F7B23-64FF-40EA-9479-E8A04BEE5D3A}" dt="2025-07-02T02:29:50.907" v="34" actId="14100"/>
          <ac:picMkLst>
            <pc:docMk/>
            <pc:sldMk cId="3887070957" sldId="256"/>
            <ac:picMk id="15" creationId="{9AE1DB06-9C5E-24A5-7F4E-782CBDE444A2}"/>
          </ac:picMkLst>
        </pc:picChg>
        <pc:picChg chg="add mod">
          <ac:chgData name="優 秋山" userId="6b0aa2904ecaf135" providerId="LiveId" clId="{683F7B23-64FF-40EA-9479-E8A04BEE5D3A}" dt="2025-07-02T02:29:27.378" v="30" actId="1076"/>
          <ac:picMkLst>
            <pc:docMk/>
            <pc:sldMk cId="3887070957" sldId="256"/>
            <ac:picMk id="17" creationId="{638CC4C4-6D6D-48ED-3FAF-08612AA683BD}"/>
          </ac:picMkLst>
        </pc:picChg>
        <pc:cxnChg chg="add mod">
          <ac:chgData name="優 秋山" userId="6b0aa2904ecaf135" providerId="LiveId" clId="{683F7B23-64FF-40EA-9479-E8A04BEE5D3A}" dt="2025-07-02T02:32:38.997" v="38" actId="13822"/>
          <ac:cxnSpMkLst>
            <pc:docMk/>
            <pc:sldMk cId="3887070957" sldId="256"/>
            <ac:cxnSpMk id="19" creationId="{FC95E890-4384-996E-CD38-C6E7952AEB73}"/>
          </ac:cxnSpMkLst>
        </pc:cxnChg>
        <pc:cxnChg chg="add mod">
          <ac:chgData name="優 秋山" userId="6b0aa2904ecaf135" providerId="LiveId" clId="{683F7B23-64FF-40EA-9479-E8A04BEE5D3A}" dt="2025-07-02T02:32:48.309" v="48" actId="1076"/>
          <ac:cxnSpMkLst>
            <pc:docMk/>
            <pc:sldMk cId="3887070957" sldId="256"/>
            <ac:cxnSpMk id="20" creationId="{AE975CEC-9C41-D9E5-10EF-6D9EE21064BD}"/>
          </ac:cxnSpMkLst>
        </pc:cxnChg>
        <pc:cxnChg chg="add mod">
          <ac:chgData name="優 秋山" userId="6b0aa2904ecaf135" providerId="LiveId" clId="{683F7B23-64FF-40EA-9479-E8A04BEE5D3A}" dt="2025-07-02T02:32:52.970" v="49" actId="1076"/>
          <ac:cxnSpMkLst>
            <pc:docMk/>
            <pc:sldMk cId="3887070957" sldId="256"/>
            <ac:cxnSpMk id="21" creationId="{4CD4FAE5-9D40-458E-15D7-14EA02F15508}"/>
          </ac:cxnSpMkLst>
        </pc:cxnChg>
        <pc:cxnChg chg="add del mod">
          <ac:chgData name="優 秋山" userId="6b0aa2904ecaf135" providerId="LiveId" clId="{683F7B23-64FF-40EA-9479-E8A04BEE5D3A}" dt="2025-07-02T02:34:50.193" v="70" actId="478"/>
          <ac:cxnSpMkLst>
            <pc:docMk/>
            <pc:sldMk cId="3887070957" sldId="256"/>
            <ac:cxnSpMk id="22" creationId="{60D88722-248A-7457-CAA2-5A3EC4158171}"/>
          </ac:cxnSpMkLst>
        </pc:cxnChg>
        <pc:cxnChg chg="add mod">
          <ac:chgData name="優 秋山" userId="6b0aa2904ecaf135" providerId="LiveId" clId="{683F7B23-64FF-40EA-9479-E8A04BEE5D3A}" dt="2025-07-02T02:33:00.149" v="51" actId="1076"/>
          <ac:cxnSpMkLst>
            <pc:docMk/>
            <pc:sldMk cId="3887070957" sldId="256"/>
            <ac:cxnSpMk id="23" creationId="{CFF29C0A-0E0C-7779-86B9-0D3F217D73B6}"/>
          </ac:cxnSpMkLst>
        </pc:cxnChg>
        <pc:cxnChg chg="add mod">
          <ac:chgData name="優 秋山" userId="6b0aa2904ecaf135" providerId="LiveId" clId="{683F7B23-64FF-40EA-9479-E8A04BEE5D3A}" dt="2025-07-02T02:33:03.525" v="52" actId="1076"/>
          <ac:cxnSpMkLst>
            <pc:docMk/>
            <pc:sldMk cId="3887070957" sldId="256"/>
            <ac:cxnSpMk id="24" creationId="{F93CAB15-372C-2C91-7382-473FFDEE8410}"/>
          </ac:cxnSpMkLst>
        </pc:cxnChg>
        <pc:cxnChg chg="add mod">
          <ac:chgData name="優 秋山" userId="6b0aa2904ecaf135" providerId="LiveId" clId="{683F7B23-64FF-40EA-9479-E8A04BEE5D3A}" dt="2025-07-02T02:33:10.892" v="53" actId="1076"/>
          <ac:cxnSpMkLst>
            <pc:docMk/>
            <pc:sldMk cId="3887070957" sldId="256"/>
            <ac:cxnSpMk id="25" creationId="{4FE57264-7613-5FB1-F5C1-B2CC6370F3B5}"/>
          </ac:cxnSpMkLst>
        </pc:cxnChg>
        <pc:cxnChg chg="add mod">
          <ac:chgData name="優 秋山" userId="6b0aa2904ecaf135" providerId="LiveId" clId="{683F7B23-64FF-40EA-9479-E8A04BEE5D3A}" dt="2025-07-02T02:33:15.445" v="54" actId="1076"/>
          <ac:cxnSpMkLst>
            <pc:docMk/>
            <pc:sldMk cId="3887070957" sldId="256"/>
            <ac:cxnSpMk id="26" creationId="{42F0096F-D50B-081B-6E94-2872CFAAF953}"/>
          </ac:cxnSpMkLst>
        </pc:cxnChg>
        <pc:cxnChg chg="add mod">
          <ac:chgData name="優 秋山" userId="6b0aa2904ecaf135" providerId="LiveId" clId="{683F7B23-64FF-40EA-9479-E8A04BEE5D3A}" dt="2025-07-02T02:33:19.469" v="55" actId="1076"/>
          <ac:cxnSpMkLst>
            <pc:docMk/>
            <pc:sldMk cId="3887070957" sldId="256"/>
            <ac:cxnSpMk id="27" creationId="{C1DD84B5-4916-6D2B-C312-48C4FCF7C1A4}"/>
          </ac:cxnSpMkLst>
        </pc:cxnChg>
        <pc:cxnChg chg="add mod">
          <ac:chgData name="優 秋山" userId="6b0aa2904ecaf135" providerId="LiveId" clId="{683F7B23-64FF-40EA-9479-E8A04BEE5D3A}" dt="2025-07-02T02:33:24.041" v="56" actId="1076"/>
          <ac:cxnSpMkLst>
            <pc:docMk/>
            <pc:sldMk cId="3887070957" sldId="256"/>
            <ac:cxnSpMk id="28" creationId="{3D9B7DC1-F8A1-99BE-10E5-B78FC03F1C7C}"/>
          </ac:cxnSpMkLst>
        </pc:cxnChg>
        <pc:cxnChg chg="add mod">
          <ac:chgData name="優 秋山" userId="6b0aa2904ecaf135" providerId="LiveId" clId="{683F7B23-64FF-40EA-9479-E8A04BEE5D3A}" dt="2025-07-02T02:33:31.415" v="60" actId="1076"/>
          <ac:cxnSpMkLst>
            <pc:docMk/>
            <pc:sldMk cId="3887070957" sldId="256"/>
            <ac:cxnSpMk id="29" creationId="{8C48A6CB-F960-3650-263E-28757F2567FE}"/>
          </ac:cxnSpMkLst>
        </pc:cxnChg>
        <pc:cxnChg chg="add mod">
          <ac:chgData name="優 秋山" userId="6b0aa2904ecaf135" providerId="LiveId" clId="{683F7B23-64FF-40EA-9479-E8A04BEE5D3A}" dt="2025-07-02T02:33:39.082" v="63" actId="1076"/>
          <ac:cxnSpMkLst>
            <pc:docMk/>
            <pc:sldMk cId="3887070957" sldId="256"/>
            <ac:cxnSpMk id="30" creationId="{66193C15-0D60-DB10-248C-DD9B429649A1}"/>
          </ac:cxnSpMkLst>
        </pc:cxnChg>
        <pc:cxnChg chg="add mod">
          <ac:chgData name="優 秋山" userId="6b0aa2904ecaf135" providerId="LiveId" clId="{683F7B23-64FF-40EA-9479-E8A04BEE5D3A}" dt="2025-07-02T02:33:37.074" v="62" actId="1076"/>
          <ac:cxnSpMkLst>
            <pc:docMk/>
            <pc:sldMk cId="3887070957" sldId="256"/>
            <ac:cxnSpMk id="31" creationId="{6D23ED38-DA19-0DF8-AADE-15CFD6C90AE5}"/>
          </ac:cxnSpMkLst>
        </pc:cxnChg>
        <pc:cxnChg chg="add mod">
          <ac:chgData name="優 秋山" userId="6b0aa2904ecaf135" providerId="LiveId" clId="{683F7B23-64FF-40EA-9479-E8A04BEE5D3A}" dt="2025-07-02T02:36:01.661" v="76" actId="208"/>
          <ac:cxnSpMkLst>
            <pc:docMk/>
            <pc:sldMk cId="3887070957" sldId="256"/>
            <ac:cxnSpMk id="32" creationId="{441D7387-3646-1F5A-7D33-3B8E5A879155}"/>
          </ac:cxnSpMkLst>
        </pc:cxnChg>
        <pc:cxnChg chg="add mod">
          <ac:chgData name="優 秋山" userId="6b0aa2904ecaf135" providerId="LiveId" clId="{683F7B23-64FF-40EA-9479-E8A04BEE5D3A}" dt="2025-07-02T02:35:56.956" v="75" actId="208"/>
          <ac:cxnSpMkLst>
            <pc:docMk/>
            <pc:sldMk cId="3887070957" sldId="256"/>
            <ac:cxnSpMk id="33" creationId="{8E908C64-CAC7-E880-AE99-44231BC348C4}"/>
          </ac:cxnSpMkLst>
        </pc:cxnChg>
        <pc:cxnChg chg="add mod">
          <ac:chgData name="優 秋山" userId="6b0aa2904ecaf135" providerId="LiveId" clId="{683F7B23-64FF-40EA-9479-E8A04BEE5D3A}" dt="2025-07-02T02:35:47.584" v="74" actId="208"/>
          <ac:cxnSpMkLst>
            <pc:docMk/>
            <pc:sldMk cId="3887070957" sldId="256"/>
            <ac:cxnSpMk id="34" creationId="{A1C7DFD8-4117-04C0-3EBC-DBB4E9F51070}"/>
          </ac:cxnSpMkLst>
        </pc:cxnChg>
      </pc:sldChg>
    </pc:docChg>
  </pc:docChgLst>
</pc:chgInfo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ECA9618-EC4E-69C7-E281-E4F96D50F0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3AFF558-C79B-92D6-7A3D-6BD8DC544B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19AC57D-9715-9FC5-5EB1-FFC7FA429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C2B6AAE-9701-697B-85B6-49DAC611B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8993BD9-8E31-81E1-D821-45E262625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3920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08EE00-3066-BFBB-A671-F8731972E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541DEDD-1EA3-D65E-DF8D-0179824D8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F50443E-99AC-6A9C-34B3-81F3E7547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85D4A81-F8E2-F47F-6404-B10435B06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9CB476-A2BD-3044-EAF4-7FBC8A3C4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7304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AE160F55-4A7B-6998-969E-5F31ECA098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04DAAF6-52BA-C758-CBA5-8C22D9F00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0F67141-9C4A-5226-7371-1B83A79F8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5A581E0-BD7D-97D4-7BAA-3401E0F29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83CD12E-DBF4-8E8E-7199-F813071AA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873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4C49FE5-04E9-46E7-3EB9-A9E1F41C7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91C9E39-8554-ABC4-7A08-024A02B8F5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A73E49-CE98-42B8-7A09-65F8BDCC8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D78523A-31D2-0C50-B076-C2F60EB32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51B522-3E3B-0C85-7E31-9BA26BF55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5370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29D6A4-FE32-016C-9552-DC9A75C97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692DCD5-A184-1761-69CF-E4173F3455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7CFE7A9-D82D-C0CE-ACA7-5D9CDCB46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FA4E6D5-38DB-FD45-0851-BAACF68D6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255A719-B0E6-7227-34F8-413880FF2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85598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395399D-0686-9A61-CF60-7DBD40CA6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575FEA0-4566-30BD-CC6E-8C111DA17F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8C07E15-E699-F4B6-7EA0-496D48E2FA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D3DAE5C-2FAB-9606-BEB9-1A7F6AC02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43DD624-C96D-B8D2-72CE-FDA4D241B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6FFD4EF-B3DF-7BD6-5CB1-5C5C62252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8961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BA6146-6EC5-2E2F-30BD-74E8F978C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E2AB61E-A502-2D10-81D0-ADDA677F0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EC7275D-7469-EFCF-FD54-B24C61B7E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B34D8DF-3B43-86EB-E943-DC70604CA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7882182-359B-1B24-B724-5EB1C762D8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D866B95-7A7B-BD7C-F125-D6895DE0C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33FA4EE-3E03-6680-AF2C-68F9127BF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0851FA26-B5C3-D465-17E4-B88BFDE56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3623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A0087B-5C98-D7B1-9D47-FE69985FD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2B503BA-1390-4074-A624-E24C50196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7F4D834-7FE3-F830-1B88-5C8AE6E8C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227504F9-9F99-CC74-29DB-546A1C038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5453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DF7FCB2-1D7B-8E9D-2375-A728BCBB1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ECF30E2-5B6F-89BB-5F5E-EDA86A3DB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AA17D1-E6E6-CAAA-267A-4DD88DDD0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4508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3DE878-0EA5-AEEE-063A-818B08D39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6A092C6-14CE-1A10-B939-C5BC95464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9BAC934-A39D-AF55-7798-19B354BBB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9158C72-3593-4863-4A2C-D4E132353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740A535-2C28-1A31-C2BD-06B8D2973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BD40886-B4F6-E955-D58E-69D8417BA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7390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CD7E3A-F782-F4AE-F777-05630755B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F8790B5E-8F33-3288-493E-03408A947B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9B5F7F5-15DC-412F-E68B-38D5B8F92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FA0ABDF-723A-CE1F-0B15-98BB731E2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81F6FAB1-FD98-84B0-F2F4-32459755A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57D946E-FE4F-185C-B065-9E9AB6255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9809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76B9A92E-F033-78BD-ED25-88358E2A8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1A0C455-B2A5-5AA3-E0D3-5629AE616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29A68A-82C3-7ECC-44DA-4E501EC6BD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ED1CA1-326D-4BCE-86C5-DDEFC03C35C6}" type="datetimeFigureOut">
              <a:rPr kumimoji="1" lang="ja-JP" altLang="en-US" smtClean="0"/>
              <a:t>2025/7/2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80A9325-8815-D568-292A-688EFEFDFE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6B9D805-2578-D762-16CC-457F07F12B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F851C9-8FB6-4CF9-8DC9-BC25C9DE50B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7074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ja/photo/1137993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椅子, 天井, 屋内, テーブル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2490C723-BC3D-2B67-D2F5-DC9ABB03E9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60676"/>
          </a:xfrm>
          <a:prstGeom prst="rect">
            <a:avLst/>
          </a:prstGeom>
        </p:spPr>
      </p:pic>
      <p:pic>
        <p:nvPicPr>
          <p:cNvPr id="5" name="図 4" descr="指を上げる若い中国人の男の子">
            <a:extLst>
              <a:ext uri="{FF2B5EF4-FFF2-40B4-BE49-F238E27FC236}">
                <a16:creationId xmlns:a16="http://schemas.microsoft.com/office/drawing/2014/main" id="{8E59876F-7CA0-AE62-CCFD-31C1023C70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4903" y="4660323"/>
            <a:ext cx="662193" cy="2116117"/>
          </a:xfrm>
          <a:prstGeom prst="rect">
            <a:avLst/>
          </a:prstGeom>
        </p:spPr>
      </p:pic>
      <p:pic>
        <p:nvPicPr>
          <p:cNvPr id="15" name="図 14" descr="不満を感じたカスタマー サービスの男性">
            <a:extLst>
              <a:ext uri="{FF2B5EF4-FFF2-40B4-BE49-F238E27FC236}">
                <a16:creationId xmlns:a16="http://schemas.microsoft.com/office/drawing/2014/main" id="{9AE1DB06-9C5E-24A5-7F4E-782CBDE444A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9826" y="279362"/>
            <a:ext cx="2257665" cy="2244473"/>
          </a:xfrm>
          <a:prstGeom prst="rect">
            <a:avLst/>
          </a:prstGeom>
        </p:spPr>
      </p:pic>
      <p:pic>
        <p:nvPicPr>
          <p:cNvPr id="17" name="図 16" descr="プレゼンテーションをしている若いビジネスマン">
            <a:extLst>
              <a:ext uri="{FF2B5EF4-FFF2-40B4-BE49-F238E27FC236}">
                <a16:creationId xmlns:a16="http://schemas.microsoft.com/office/drawing/2014/main" id="{638CC4C4-6D6D-48ED-3FAF-08612AA683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7875" y="279362"/>
            <a:ext cx="1109036" cy="1741055"/>
          </a:xfrm>
          <a:prstGeom prst="rect">
            <a:avLst/>
          </a:prstGeom>
        </p:spPr>
      </p:pic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FC95E890-4384-996E-CD38-C6E7952AEB73}"/>
              </a:ext>
            </a:extLst>
          </p:cNvPr>
          <p:cNvCxnSpPr/>
          <p:nvPr/>
        </p:nvCxnSpPr>
        <p:spPr>
          <a:xfrm>
            <a:off x="8460509" y="2392218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AE975CEC-9C41-D9E5-10EF-6D9EE21064BD}"/>
              </a:ext>
            </a:extLst>
          </p:cNvPr>
          <p:cNvCxnSpPr/>
          <p:nvPr/>
        </p:nvCxnSpPr>
        <p:spPr>
          <a:xfrm>
            <a:off x="8460509" y="2906352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4CD4FAE5-9D40-458E-15D7-14EA02F15508}"/>
              </a:ext>
            </a:extLst>
          </p:cNvPr>
          <p:cNvCxnSpPr/>
          <p:nvPr/>
        </p:nvCxnSpPr>
        <p:spPr>
          <a:xfrm>
            <a:off x="8460509" y="3452708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CFF29C0A-0E0C-7779-86B9-0D3F217D73B6}"/>
              </a:ext>
            </a:extLst>
          </p:cNvPr>
          <p:cNvCxnSpPr/>
          <p:nvPr/>
        </p:nvCxnSpPr>
        <p:spPr>
          <a:xfrm>
            <a:off x="3691350" y="2738581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F93CAB15-372C-2C91-7382-473FFDEE8410}"/>
              </a:ext>
            </a:extLst>
          </p:cNvPr>
          <p:cNvCxnSpPr/>
          <p:nvPr/>
        </p:nvCxnSpPr>
        <p:spPr>
          <a:xfrm>
            <a:off x="3691350" y="3244889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4FE57264-7613-5FB1-F5C1-B2CC6370F3B5}"/>
              </a:ext>
            </a:extLst>
          </p:cNvPr>
          <p:cNvCxnSpPr/>
          <p:nvPr/>
        </p:nvCxnSpPr>
        <p:spPr>
          <a:xfrm>
            <a:off x="3490640" y="3244888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42F0096F-D50B-081B-6E94-2872CFAAF953}"/>
              </a:ext>
            </a:extLst>
          </p:cNvPr>
          <p:cNvCxnSpPr/>
          <p:nvPr/>
        </p:nvCxnSpPr>
        <p:spPr>
          <a:xfrm>
            <a:off x="3943187" y="3244888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C1DD84B5-4916-6D2B-C312-48C4FCF7C1A4}"/>
              </a:ext>
            </a:extLst>
          </p:cNvPr>
          <p:cNvCxnSpPr/>
          <p:nvPr/>
        </p:nvCxnSpPr>
        <p:spPr>
          <a:xfrm>
            <a:off x="3348711" y="3819236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3D9B7DC1-F8A1-99BE-10E5-B78FC03F1C7C}"/>
              </a:ext>
            </a:extLst>
          </p:cNvPr>
          <p:cNvCxnSpPr/>
          <p:nvPr/>
        </p:nvCxnSpPr>
        <p:spPr>
          <a:xfrm>
            <a:off x="3501674" y="3819235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8C48A6CB-F960-3650-263E-28757F2567FE}"/>
              </a:ext>
            </a:extLst>
          </p:cNvPr>
          <p:cNvCxnSpPr/>
          <p:nvPr/>
        </p:nvCxnSpPr>
        <p:spPr>
          <a:xfrm>
            <a:off x="3691350" y="3810596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66193C15-0D60-DB10-248C-DD9B429649A1}"/>
              </a:ext>
            </a:extLst>
          </p:cNvPr>
          <p:cNvCxnSpPr/>
          <p:nvPr/>
        </p:nvCxnSpPr>
        <p:spPr>
          <a:xfrm>
            <a:off x="3943187" y="3824310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6D23ED38-DA19-0DF8-AADE-15CFD6C90AE5}"/>
              </a:ext>
            </a:extLst>
          </p:cNvPr>
          <p:cNvCxnSpPr/>
          <p:nvPr/>
        </p:nvCxnSpPr>
        <p:spPr>
          <a:xfrm>
            <a:off x="4161298" y="3829459"/>
            <a:ext cx="0" cy="415637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441D7387-3646-1F5A-7D33-3B8E5A879155}"/>
              </a:ext>
            </a:extLst>
          </p:cNvPr>
          <p:cNvCxnSpPr/>
          <p:nvPr/>
        </p:nvCxnSpPr>
        <p:spPr>
          <a:xfrm>
            <a:off x="6296061" y="4245096"/>
            <a:ext cx="0" cy="415637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8E908C64-CAC7-E880-AE99-44231BC348C4}"/>
              </a:ext>
            </a:extLst>
          </p:cNvPr>
          <p:cNvCxnSpPr/>
          <p:nvPr/>
        </p:nvCxnSpPr>
        <p:spPr>
          <a:xfrm>
            <a:off x="6296061" y="3744638"/>
            <a:ext cx="0" cy="415637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A1C7DFD8-4117-04C0-3EBC-DBB4E9F51070}"/>
              </a:ext>
            </a:extLst>
          </p:cNvPr>
          <p:cNvCxnSpPr/>
          <p:nvPr/>
        </p:nvCxnSpPr>
        <p:spPr>
          <a:xfrm>
            <a:off x="6296061" y="3221181"/>
            <a:ext cx="0" cy="415637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6F291EC4-1498-A54D-0137-469185FF2FCC}"/>
              </a:ext>
            </a:extLst>
          </p:cNvPr>
          <p:cNvSpPr/>
          <p:nvPr/>
        </p:nvSpPr>
        <p:spPr>
          <a:xfrm>
            <a:off x="9639591" y="698015"/>
            <a:ext cx="2017264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7FD49844-CB43-D219-DFC7-E3667A6ADD70}"/>
              </a:ext>
            </a:extLst>
          </p:cNvPr>
          <p:cNvSpPr/>
          <p:nvPr/>
        </p:nvSpPr>
        <p:spPr>
          <a:xfrm>
            <a:off x="312943" y="424625"/>
            <a:ext cx="2017264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D01DB214-7C65-DAAD-3628-3FCF6C742320}"/>
              </a:ext>
            </a:extLst>
          </p:cNvPr>
          <p:cNvSpPr txBox="1"/>
          <p:nvPr/>
        </p:nvSpPr>
        <p:spPr>
          <a:xfrm>
            <a:off x="9747976" y="698015"/>
            <a:ext cx="1800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取得単位数：３</a:t>
            </a:r>
            <a:endParaRPr lang="en-US" altLang="ja-JP" dirty="0"/>
          </a:p>
          <a:p>
            <a:r>
              <a:rPr kumimoji="1" lang="ja-JP" altLang="en-US" dirty="0"/>
              <a:t>必修：１</a:t>
            </a:r>
            <a:endParaRPr kumimoji="1" lang="en-US" altLang="ja-JP" dirty="0"/>
          </a:p>
          <a:p>
            <a:r>
              <a:rPr lang="ja-JP" altLang="en-US" dirty="0"/>
              <a:t>選択：</a:t>
            </a:r>
            <a:r>
              <a:rPr lang="en-US" altLang="ja-JP" dirty="0"/>
              <a:t>2</a:t>
            </a:r>
            <a:endParaRPr kumimoji="1" lang="ja-JP" altLang="en-US" dirty="0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372EEAD0-DD5D-822C-F2C8-453A6CCC98B1}"/>
              </a:ext>
            </a:extLst>
          </p:cNvPr>
          <p:cNvSpPr txBox="1"/>
          <p:nvPr/>
        </p:nvSpPr>
        <p:spPr>
          <a:xfrm>
            <a:off x="598582" y="77673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退学まで：３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70709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14</Words>
  <Application>Microsoft Office PowerPoint</Application>
  <PresentationFormat>ワイド画面</PresentationFormat>
  <Paragraphs>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游ゴシック</vt:lpstr>
      <vt:lpstr>游ゴシック Light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優 秋山</dc:creator>
  <cp:lastModifiedBy>優 秋山</cp:lastModifiedBy>
  <cp:revision>1</cp:revision>
  <dcterms:created xsi:type="dcterms:W3CDTF">2025-07-02T02:19:51Z</dcterms:created>
  <dcterms:modified xsi:type="dcterms:W3CDTF">2025-07-02T02:40:08Z</dcterms:modified>
</cp:coreProperties>
</file>

<file path=docProps/thumbnail.jpeg>
</file>